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826" autoAdjust="0"/>
  </p:normalViewPr>
  <p:slideViewPr>
    <p:cSldViewPr snapToGrid="0">
      <p:cViewPr varScale="1">
        <p:scale>
          <a:sx n="67" d="100"/>
          <a:sy n="67" d="100"/>
        </p:scale>
        <p:origin x="6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15949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40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218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99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183621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0787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7127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877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70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1895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39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B9A6505-C4A1-47DE-923F-2125A63D2744}" type="datetimeFigureOut">
              <a:rPr lang="zh-CN" altLang="en-US" smtClean="0"/>
              <a:t>2020/4/18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00D0F28-626E-4952-B2AF-ECEA95144C6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291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655D71-B02F-4FA3-A895-F174FF63A7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实验</a:t>
            </a:r>
            <a:r>
              <a:rPr lang="en-US" altLang="zh-CN" dirty="0"/>
              <a:t>9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ABE6A6C-1C04-4847-BFDF-521335FBE7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23641" y="5855732"/>
            <a:ext cx="8045373" cy="742279"/>
          </a:xfrm>
        </p:spPr>
        <p:txBody>
          <a:bodyPr>
            <a:normAutofit lnSpcReduction="10000"/>
          </a:bodyPr>
          <a:lstStyle/>
          <a:p>
            <a:endParaRPr lang="en-US" altLang="zh-CN" dirty="0"/>
          </a:p>
          <a:p>
            <a:r>
              <a:rPr lang="en-US" altLang="zh-CN" dirty="0"/>
              <a:t>DMA(</a:t>
            </a:r>
            <a:r>
              <a:rPr lang="zh-CN" altLang="en-US" dirty="0"/>
              <a:t>直接寄存器访问</a:t>
            </a:r>
            <a:r>
              <a:rPr lang="en-US" altLang="zh-CN" dirty="0"/>
              <a:t>)</a:t>
            </a:r>
            <a:r>
              <a:rPr lang="zh-CN" altLang="en-US" dirty="0"/>
              <a:t>实验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FC06D8A-8A9D-4BB7-8CE0-9FE30D139B7D}"/>
              </a:ext>
            </a:extLst>
          </p:cNvPr>
          <p:cNvSpPr txBox="1"/>
          <p:nvPr/>
        </p:nvSpPr>
        <p:spPr>
          <a:xfrm>
            <a:off x="9499600" y="548640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笔者：东东</a:t>
            </a:r>
          </a:p>
        </p:txBody>
      </p:sp>
    </p:spTree>
    <p:extLst>
      <p:ext uri="{BB962C8B-B14F-4D97-AF65-F5344CB8AC3E}">
        <p14:creationId xmlns:p14="http://schemas.microsoft.com/office/powerpoint/2010/main" val="94402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2B1844-6358-4AF0-B6BC-C5BDD9FAB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注意：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AA2FA7-5DF0-4D4B-A176-ED586C532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" y="1831975"/>
            <a:ext cx="10515600" cy="4351338"/>
          </a:xfrm>
        </p:spPr>
        <p:txBody>
          <a:bodyPr/>
          <a:lstStyle/>
          <a:p>
            <a:r>
              <a:rPr lang="zh-CN" altLang="en-US" dirty="0"/>
              <a:t>板卡启动方式：</a:t>
            </a:r>
            <a:r>
              <a:rPr lang="en-US" altLang="zh-CN" dirty="0"/>
              <a:t>SD</a:t>
            </a:r>
            <a:r>
              <a:rPr lang="zh-CN" altLang="en-US" dirty="0"/>
              <a:t>卡启动</a:t>
            </a:r>
            <a:endParaRPr lang="en-US" altLang="zh-CN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576C6EA-55A4-46DF-854A-77164601E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380" y="533400"/>
            <a:ext cx="70485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85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F14A09-AC18-4781-807E-AE14B32BA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实验内容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F513168-7C12-4F74-9676-B10CCCA07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640" y="2557145"/>
            <a:ext cx="10515600" cy="2787015"/>
          </a:xfrm>
        </p:spPr>
        <p:txBody>
          <a:bodyPr>
            <a:normAutofit/>
          </a:bodyPr>
          <a:lstStyle/>
          <a:p>
            <a:r>
              <a:rPr lang="zh-CN" altLang="en-US" sz="2800" dirty="0"/>
              <a:t>准备需要的</a:t>
            </a:r>
            <a:r>
              <a:rPr lang="en-US" altLang="zh-CN" sz="2800" dirty="0"/>
              <a:t>bit</a:t>
            </a:r>
            <a:r>
              <a:rPr lang="zh-CN" altLang="en-US" sz="2800" dirty="0"/>
              <a:t>文件和</a:t>
            </a:r>
            <a:r>
              <a:rPr lang="en-US" altLang="zh-CN" sz="2800" dirty="0" err="1"/>
              <a:t>tcl</a:t>
            </a:r>
            <a:r>
              <a:rPr lang="zh-CN" altLang="en-US" sz="2800" dirty="0"/>
              <a:t>文件</a:t>
            </a:r>
            <a:endParaRPr lang="en-US" altLang="zh-CN" sz="2800" dirty="0"/>
          </a:p>
          <a:p>
            <a:r>
              <a:rPr lang="zh-CN" altLang="en-US" sz="2800" dirty="0"/>
              <a:t>在</a:t>
            </a:r>
            <a:r>
              <a:rPr lang="en-US" altLang="zh-CN" sz="2800" dirty="0" err="1"/>
              <a:t>jupyter</a:t>
            </a:r>
            <a:r>
              <a:rPr lang="en-US" altLang="zh-CN" sz="2800" dirty="0"/>
              <a:t>-notebook</a:t>
            </a:r>
            <a:r>
              <a:rPr lang="zh-CN" altLang="en-US" sz="2800" dirty="0"/>
              <a:t>中图片的引用</a:t>
            </a:r>
            <a:endParaRPr lang="en-US" altLang="zh-CN" sz="2800" dirty="0"/>
          </a:p>
          <a:p>
            <a:r>
              <a:rPr lang="zh-CN" altLang="en-US" sz="2800" dirty="0"/>
              <a:t>实验代码的讲解</a:t>
            </a:r>
            <a:endParaRPr lang="en-US" altLang="zh-CN" sz="2800" dirty="0"/>
          </a:p>
          <a:p>
            <a:r>
              <a:rPr lang="en-US" altLang="zh-CN" sz="2800" dirty="0"/>
              <a:t>Block design</a:t>
            </a:r>
            <a:r>
              <a:rPr lang="zh-CN" altLang="en-US" sz="2800" dirty="0"/>
              <a:t>中各</a:t>
            </a:r>
            <a:r>
              <a:rPr lang="en-US" altLang="zh-CN" sz="2800" dirty="0"/>
              <a:t>IP</a:t>
            </a:r>
            <a:r>
              <a:rPr lang="zh-CN" altLang="en-US" sz="2800" dirty="0"/>
              <a:t>核之间的连接关系</a:t>
            </a:r>
          </a:p>
        </p:txBody>
      </p:sp>
    </p:spTree>
    <p:extLst>
      <p:ext uri="{BB962C8B-B14F-4D97-AF65-F5344CB8AC3E}">
        <p14:creationId xmlns:p14="http://schemas.microsoft.com/office/powerpoint/2010/main" val="295176145"/>
      </p:ext>
    </p:extLst>
  </p:cSld>
  <p:clrMapOvr>
    <a:masterClrMapping/>
  </p:clrMapOvr>
</p:sld>
</file>

<file path=ppt/theme/theme1.xml><?xml version="1.0" encoding="utf-8"?>
<a:theme xmlns:a="http://schemas.openxmlformats.org/drawingml/2006/main" name="徽章">
  <a:themeElements>
    <a:clrScheme name="徽章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徽章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徽章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TM10001106[[fn=徽章]]</Template>
  <TotalTime>99</TotalTime>
  <Words>53</Words>
  <Application>Microsoft Office PowerPoint</Application>
  <PresentationFormat>宽屏</PresentationFormat>
  <Paragraphs>11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Arial</vt:lpstr>
      <vt:lpstr>Gill Sans MT</vt:lpstr>
      <vt:lpstr>Impact</vt:lpstr>
      <vt:lpstr>徽章</vt:lpstr>
      <vt:lpstr>实验9</vt:lpstr>
      <vt:lpstr>注意：</vt:lpstr>
      <vt:lpstr>实验内容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实验8</dc:title>
  <dc:creator>朱东林</dc:creator>
  <cp:lastModifiedBy>朱东林</cp:lastModifiedBy>
  <cp:revision>6</cp:revision>
  <dcterms:created xsi:type="dcterms:W3CDTF">2020-04-18T07:13:47Z</dcterms:created>
  <dcterms:modified xsi:type="dcterms:W3CDTF">2020-04-18T13:40:06Z</dcterms:modified>
</cp:coreProperties>
</file>