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42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093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9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85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5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28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03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57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63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19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21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55D71-B02F-4FA3-A895-F174FF63A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实验</a:t>
            </a:r>
            <a:r>
              <a:rPr lang="en-US" altLang="zh-CN" dirty="0"/>
              <a:t>8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ABE6A6C-1C04-4847-BFDF-521335FBE7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en-US" dirty="0"/>
              <a:t>板载简单设备的编程实验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FC06D8A-8A9D-4BB7-8CE0-9FE30D139B7D}"/>
              </a:ext>
            </a:extLst>
          </p:cNvPr>
          <p:cNvSpPr txBox="1"/>
          <p:nvPr/>
        </p:nvSpPr>
        <p:spPr>
          <a:xfrm>
            <a:off x="9499600" y="5486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笔者：东东</a:t>
            </a:r>
          </a:p>
        </p:txBody>
      </p:sp>
    </p:spTree>
    <p:extLst>
      <p:ext uri="{BB962C8B-B14F-4D97-AF65-F5344CB8AC3E}">
        <p14:creationId xmlns:p14="http://schemas.microsoft.com/office/powerpoint/2010/main" val="9440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B1844-6358-4AF0-B6BC-C5BDD9FA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注意：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AA2FA7-5DF0-4D4B-A176-ED586C53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" y="1831975"/>
            <a:ext cx="10515600" cy="4351338"/>
          </a:xfrm>
        </p:spPr>
        <p:txBody>
          <a:bodyPr/>
          <a:lstStyle/>
          <a:p>
            <a:r>
              <a:rPr lang="zh-CN" altLang="en-US" dirty="0"/>
              <a:t>板卡启动方式：</a:t>
            </a:r>
            <a:r>
              <a:rPr lang="en-US" altLang="zh-CN" dirty="0"/>
              <a:t>SD</a:t>
            </a:r>
            <a:r>
              <a:rPr lang="zh-CN" altLang="en-US" dirty="0"/>
              <a:t>卡启动</a:t>
            </a:r>
            <a:endParaRPr lang="en-US" altLang="zh-CN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576C6EA-55A4-46DF-854A-77164601E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380" y="533400"/>
            <a:ext cx="70485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5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F14A09-AC18-4781-807E-AE14B32B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实验内容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513168-7C12-4F74-9676-B10CCCA07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0" y="2557145"/>
            <a:ext cx="10515600" cy="2787015"/>
          </a:xfrm>
        </p:spPr>
        <p:txBody>
          <a:bodyPr>
            <a:normAutofit/>
          </a:bodyPr>
          <a:lstStyle/>
          <a:p>
            <a:r>
              <a:rPr lang="zh-CN" altLang="en-US" sz="2800" dirty="0"/>
              <a:t>实验代码的讲解</a:t>
            </a:r>
            <a:endParaRPr lang="en-US" altLang="zh-CN" sz="2800" dirty="0"/>
          </a:p>
          <a:p>
            <a:r>
              <a:rPr lang="zh-CN" altLang="en-US" sz="2800" dirty="0"/>
              <a:t>现有工程的添加到</a:t>
            </a:r>
            <a:r>
              <a:rPr lang="en-US" altLang="zh-CN" sz="2800" dirty="0"/>
              <a:t>SD</a:t>
            </a:r>
            <a:r>
              <a:rPr lang="zh-CN" altLang="en-US" sz="2800" dirty="0"/>
              <a:t>卡</a:t>
            </a:r>
          </a:p>
        </p:txBody>
      </p:sp>
    </p:spTree>
    <p:extLst>
      <p:ext uri="{BB962C8B-B14F-4D97-AF65-F5344CB8AC3E}">
        <p14:creationId xmlns:p14="http://schemas.microsoft.com/office/powerpoint/2010/main" val="295176145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</TotalTime>
  <Words>36</Words>
  <Application>Microsoft Office PowerPoint</Application>
  <PresentationFormat>宽屏</PresentationFormat>
  <Paragraphs>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回顾</vt:lpstr>
      <vt:lpstr>实验8</vt:lpstr>
      <vt:lpstr>注意：</vt:lpstr>
      <vt:lpstr>实验内容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实验8</dc:title>
  <dc:creator>朱东林</dc:creator>
  <cp:lastModifiedBy>朱东林</cp:lastModifiedBy>
  <cp:revision>2</cp:revision>
  <dcterms:created xsi:type="dcterms:W3CDTF">2020-04-18T07:13:47Z</dcterms:created>
  <dcterms:modified xsi:type="dcterms:W3CDTF">2020-04-18T08:20:21Z</dcterms:modified>
</cp:coreProperties>
</file>